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</p:sldIdLst>
  <p:sldSz cx="12192000" cy="6858000"/>
  <p:notesSz cx="6668770" cy="9928225"/>
  <p:custDataLst>
    <p:tags r:id="rId10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tags" Target="tags/tag1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7D01-F302-4C7A-8C68-F5B09FA34E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3CDD-D51B-4C9A-8B56-B40C5474A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F7D01-F302-4C7A-8C68-F5B09FA34E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23CDD-D51B-4C9A-8B56-B40C5474AB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mIxZWFkM2FhM2YxOGQ2OWUzYzQ4YTZkNDljODRmZ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10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ぃ 听从你心•无问西东づ</cp:lastModifiedBy>
  <cp:revision>2</cp:revision>
  <dcterms:created xsi:type="dcterms:W3CDTF">2022-05-08T01:53:00Z</dcterms:created>
  <dcterms:modified xsi:type="dcterms:W3CDTF">2023-05-06T03:44:58Z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3A11DBF64D984622BDE844D199F54BDB_12</vt:lpwstr>
  </property>
  <property fmtid="{D5CDD505-2E9C-101B-9397-08002B2CF9AE}" pid="3" name="KSOProductBuildVer">
    <vt:lpwstr>2052-11.1.0.14036</vt:lpwstr>
  </property>
</Properties>
</file>